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32404050" cy="43205400"/>
  <p:notesSz cx="6858000" cy="9144000"/>
  <p:defaultTextStyle>
    <a:defPPr>
      <a:defRPr lang="es-ES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6" d="100"/>
          <a:sy n="36" d="100"/>
        </p:scale>
        <p:origin x="-854" y="19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F69AE-F74B-47F9-B50A-DBACD8CAFFF9}" type="datetimeFigureOut">
              <a:rPr lang="es-ES" smtClean="0"/>
              <a:pPr/>
              <a:t>23/03/2026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F5D90-2A6A-4DF2-9FA1-8A5FD13555F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225361" y="3804224"/>
            <a:ext cx="11055992" cy="3663123"/>
          </a:xfrm>
        </p:spPr>
        <p:txBody>
          <a:bodyPr>
            <a:normAutofit fontScale="90000"/>
          </a:bodyPr>
          <a:lstStyle/>
          <a:p>
            <a:br>
              <a:rPr lang="es-CO" sz="4000" b="1" dirty="0"/>
            </a:br>
            <a:br>
              <a:rPr lang="es-CO" sz="4000" b="1" dirty="0"/>
            </a:br>
            <a:r>
              <a:rPr lang="es-CO" sz="4400" b="1" dirty="0">
                <a:solidFill>
                  <a:srgbClr val="C00000"/>
                </a:solidFill>
                <a:latin typeface="Segoe UI Black" pitchFamily="34" charset="0"/>
                <a:ea typeface="Segoe UI Black" pitchFamily="34" charset="0"/>
                <a:cs typeface="Segoe UI Black" pitchFamily="34" charset="0"/>
              </a:rPr>
              <a:t>TITULO DEL TRABAJO .</a:t>
            </a:r>
            <a:br>
              <a:rPr lang="es-CO" sz="4400" dirty="0">
                <a:solidFill>
                  <a:srgbClr val="C00000"/>
                </a:solidFill>
              </a:rPr>
            </a:br>
            <a:r>
              <a:rPr lang="es-CO" sz="4400" dirty="0">
                <a:latin typeface="+mn-lt"/>
              </a:rPr>
              <a:t>AUTORES</a:t>
            </a:r>
            <a:br>
              <a:rPr lang="es-CO" sz="4400" dirty="0">
                <a:latin typeface="+mn-lt"/>
              </a:rPr>
            </a:br>
            <a:r>
              <a:rPr lang="es-CO" sz="4400" dirty="0">
                <a:latin typeface="+mn-lt"/>
              </a:rPr>
              <a:t>UNIVERSIDAD /INSTITUCIÓN</a:t>
            </a:r>
            <a:br>
              <a:rPr lang="es-CO" sz="4400" dirty="0"/>
            </a:br>
            <a:br>
              <a:rPr lang="es-CO" sz="4400" dirty="0"/>
            </a:br>
            <a:br>
              <a:rPr lang="es-ES_tradnl" sz="3200" dirty="0">
                <a:latin typeface="+mn-lt"/>
              </a:rPr>
            </a:br>
            <a:endParaRPr lang="es-ES" sz="3200" dirty="0">
              <a:latin typeface="+mn-lt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016448" y="8365578"/>
            <a:ext cx="15346857" cy="7980538"/>
          </a:xfrm>
        </p:spPr>
        <p:txBody>
          <a:bodyPr>
            <a:normAutofit/>
          </a:bodyPr>
          <a:lstStyle/>
          <a:p>
            <a:pPr algn="just"/>
            <a:r>
              <a:rPr lang="es-CO" sz="12800" dirty="0">
                <a:solidFill>
                  <a:schemeClr val="tx1"/>
                </a:solidFill>
              </a:rPr>
              <a:t> </a:t>
            </a:r>
          </a:p>
          <a:p>
            <a:pPr algn="just"/>
            <a:endParaRPr lang="es-ES" sz="12800" dirty="0">
              <a:solidFill>
                <a:schemeClr val="tx1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4" name="3 CuadroTexto"/>
          <p:cNvSpPr txBox="1"/>
          <p:nvPr/>
        </p:nvSpPr>
        <p:spPr>
          <a:xfrm>
            <a:off x="1476386" y="6597809"/>
            <a:ext cx="15265697" cy="1015663"/>
          </a:xfrm>
          <a:prstGeom prst="rect">
            <a:avLst/>
          </a:prstGeom>
          <a:solidFill>
            <a:srgbClr val="9900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</a:rPr>
              <a:t>PLANTEAMIENTO DEL PROBLEMA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8492876" y="13267513"/>
            <a:ext cx="15841761" cy="1015663"/>
          </a:xfrm>
          <a:prstGeom prst="rect">
            <a:avLst/>
          </a:prstGeom>
          <a:solidFill>
            <a:srgbClr val="99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</a:rPr>
              <a:t>METODOLOGÍA Y/ O PROCEDIMIENTOS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188353" y="25843621"/>
            <a:ext cx="15841761" cy="1015663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</a:rPr>
              <a:t> DISCUSIÓN DE RESULTADOS</a:t>
            </a:r>
          </a:p>
        </p:txBody>
      </p:sp>
      <p:sp>
        <p:nvSpPr>
          <p:cNvPr id="29" name="28 CuadroTexto"/>
          <p:cNvSpPr txBox="1"/>
          <p:nvPr/>
        </p:nvSpPr>
        <p:spPr>
          <a:xfrm>
            <a:off x="1560413" y="30583819"/>
            <a:ext cx="15841761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 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18077375" y="6656493"/>
            <a:ext cx="12514524" cy="1015663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</a:rPr>
              <a:t>OBJETIVOS (GENERAL Y ESPECÍFICOS)</a:t>
            </a:r>
          </a:p>
        </p:txBody>
      </p:sp>
      <p:sp>
        <p:nvSpPr>
          <p:cNvPr id="11265" name="11264 CuadroTexto"/>
          <p:cNvSpPr txBox="1"/>
          <p:nvPr/>
        </p:nvSpPr>
        <p:spPr>
          <a:xfrm flipH="1">
            <a:off x="18767739" y="25843620"/>
            <a:ext cx="12447783" cy="1015663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</a:rPr>
              <a:t>CONCLUSIONES</a:t>
            </a:r>
          </a:p>
        </p:txBody>
      </p:sp>
      <p:sp>
        <p:nvSpPr>
          <p:cNvPr id="11266" name="11265 CuadroTexto"/>
          <p:cNvSpPr txBox="1"/>
          <p:nvPr/>
        </p:nvSpPr>
        <p:spPr>
          <a:xfrm>
            <a:off x="8973163" y="35589955"/>
            <a:ext cx="18208424" cy="1015663"/>
          </a:xfrm>
          <a:prstGeom prst="rect">
            <a:avLst/>
          </a:prstGeom>
          <a:solidFill>
            <a:srgbClr val="99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</a:rPr>
              <a:t>REFERENCIA BIBLIOGRÁFICA / FUENTES DE CONSULTA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-56884960" y="41460496"/>
            <a:ext cx="1842345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902237"/>
              </p:ext>
            </p:extLst>
          </p:nvPr>
        </p:nvGraphicFramePr>
        <p:xfrm>
          <a:off x="2016448" y="727469"/>
          <a:ext cx="3744416" cy="2428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28685">
                <a:tc>
                  <a:txBody>
                    <a:bodyPr/>
                    <a:lstStyle/>
                    <a:p>
                      <a:pPr algn="ctr"/>
                      <a:endParaRPr lang="es-CO" sz="3600" dirty="0"/>
                    </a:p>
                    <a:p>
                      <a:pPr algn="ctr"/>
                      <a:r>
                        <a:rPr lang="es-CO" sz="3600" dirty="0"/>
                        <a:t>LOGO</a:t>
                      </a:r>
                      <a:r>
                        <a:rPr lang="es-CO" sz="3600" baseline="0" dirty="0"/>
                        <a:t> INSTITUCIONAL</a:t>
                      </a:r>
                      <a:endParaRPr lang="es-CO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4" name="Tabla 23">
            <a:extLst>
              <a:ext uri="{FF2B5EF4-FFF2-40B4-BE49-F238E27FC236}">
                <a16:creationId xmlns:a16="http://schemas.microsoft.com/office/drawing/2014/main" id="{F3410238-C8EE-C650-2031-8D312B9B8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270660"/>
              </p:ext>
            </p:extLst>
          </p:nvPr>
        </p:nvGraphicFramePr>
        <p:xfrm>
          <a:off x="28155353" y="727469"/>
          <a:ext cx="3744416" cy="2472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72228">
                <a:tc>
                  <a:txBody>
                    <a:bodyPr/>
                    <a:lstStyle/>
                    <a:p>
                      <a:pPr algn="ctr"/>
                      <a:endParaRPr lang="es-CO" sz="3600" dirty="0"/>
                    </a:p>
                    <a:p>
                      <a:pPr algn="ctr"/>
                      <a:r>
                        <a:rPr lang="es-CO" sz="3600" dirty="0"/>
                        <a:t>LOGO</a:t>
                      </a:r>
                      <a:r>
                        <a:rPr lang="es-CO" sz="3600" baseline="0" dirty="0"/>
                        <a:t> INSTITUCIONAL</a:t>
                      </a:r>
                      <a:endParaRPr lang="es-CO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" name="Imagen 6">
            <a:extLst>
              <a:ext uri="{FF2B5EF4-FFF2-40B4-BE49-F238E27FC236}">
                <a16:creationId xmlns:a16="http://schemas.microsoft.com/office/drawing/2014/main" id="{4A4FA251-FF1E-4AF4-BE67-945E0DE34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6468" y="339830"/>
            <a:ext cx="12385376" cy="40857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2155</TotalTime>
  <Words>46</Words>
  <Application>Microsoft Office PowerPoint</Application>
  <PresentationFormat>Personalizado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 Black</vt:lpstr>
      <vt:lpstr>Tema de Office</vt:lpstr>
      <vt:lpstr>  TITULO DEL TRABAJO . AUTORES UNIVERSIDAD /INSTITUCIÓN   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EFECTOS EN LA SALUD PROVOCADOS POR LA EXPOSICIÓN, INHALACIÓN O CONTACTO CON LA GASOLINA EN LOS POBLADORES DEL MUNICIPIO DE LA PAZ-CESAR.  Edysabed  Riobó Pérez  , Yessica Patricia Gutierrez Mieles , Maira  Alejandra Garzón Vega, Gloris Noriega Rodríguez. Romario Aldahir Mercado Gutierrez   Tutor : Leiden Liseth Márquez Rodríguez</dc:title>
  <dc:creator>Your User Name</dc:creator>
  <cp:lastModifiedBy>Asociación para la Investigación y Desarrollo Académico A.C.</cp:lastModifiedBy>
  <cp:revision>114</cp:revision>
  <dcterms:created xsi:type="dcterms:W3CDTF">2012-04-07T11:59:57Z</dcterms:created>
  <dcterms:modified xsi:type="dcterms:W3CDTF">2026-03-23T23:13:07Z</dcterms:modified>
</cp:coreProperties>
</file>