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71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5F2"/>
    <a:srgbClr val="7D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935" autoAdjust="0"/>
  </p:normalViewPr>
  <p:slideViewPr>
    <p:cSldViewPr snapToGrid="0">
      <p:cViewPr varScale="1">
        <p:scale>
          <a:sx n="73" d="100"/>
          <a:sy n="73" d="100"/>
        </p:scale>
        <p:origin x="16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F3DC9-EFB0-463F-88B6-F17FD2B2DB23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47542-87F5-4531-820B-E549166977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76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37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41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60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908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7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32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981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223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41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05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062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7E0E-04B3-4441-BFDD-64C8A32A3487}" type="datetimeFigureOut">
              <a:rPr lang="es-MX" smtClean="0"/>
              <a:t>23/03/2026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79DE-286D-40C4-B867-1ED94F2C16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66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8A253D8-3723-4658-BE2B-51293CAE35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510" y="0"/>
            <a:ext cx="3972912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3B8B75-F317-4B79-BA47-C09B9FDB3646}"/>
              </a:ext>
            </a:extLst>
          </p:cNvPr>
          <p:cNvSpPr txBox="1"/>
          <p:nvPr/>
        </p:nvSpPr>
        <p:spPr>
          <a:xfrm>
            <a:off x="342336" y="1114127"/>
            <a:ext cx="77673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NOMBRE DEL PROYECTO</a:t>
            </a:r>
          </a:p>
          <a:p>
            <a:endParaRPr lang="es-MX" sz="2800" b="1" dirty="0"/>
          </a:p>
          <a:p>
            <a:endParaRPr lang="es-MX" sz="2800" b="1" dirty="0"/>
          </a:p>
          <a:p>
            <a:r>
              <a:rPr lang="es-MX" sz="2800" b="1" dirty="0"/>
              <a:t>INSTITUCIÓN</a:t>
            </a:r>
          </a:p>
          <a:p>
            <a:endParaRPr lang="es-MX" sz="2800" b="1" dirty="0"/>
          </a:p>
          <a:p>
            <a:endParaRPr lang="es-MX" sz="2800" b="1" dirty="0"/>
          </a:p>
          <a:p>
            <a:r>
              <a:rPr lang="es-MX" sz="2800" b="1" dirty="0"/>
              <a:t>AUTORES</a:t>
            </a:r>
          </a:p>
          <a:p>
            <a:endParaRPr lang="es-MX" sz="2800" b="1" dirty="0"/>
          </a:p>
          <a:p>
            <a:endParaRPr lang="es-MX" sz="2800" b="1" dirty="0"/>
          </a:p>
          <a:p>
            <a:r>
              <a:rPr lang="es-MX" sz="2800" b="1" dirty="0"/>
              <a:t>ASESORES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960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01E9979B-44F2-411E-84D3-CE91B7571932}"/>
              </a:ext>
            </a:extLst>
          </p:cNvPr>
          <p:cNvGrpSpPr/>
          <p:nvPr/>
        </p:nvGrpSpPr>
        <p:grpSpPr>
          <a:xfrm>
            <a:off x="0" y="0"/>
            <a:ext cx="3983422" cy="6858000"/>
            <a:chOff x="0" y="0"/>
            <a:chExt cx="3983422" cy="6858000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5C295354-2F74-4039-8040-ADC4C8247017}"/>
                </a:ext>
              </a:extLst>
            </p:cNvPr>
            <p:cNvPicPr/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72912" cy="11943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C7D8CE8E-A8EA-4D4C-8798-96BD3AC3C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0510" y="0"/>
              <a:ext cx="3972912" cy="6858000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47F65FAE-B30A-298E-0EF6-D94B571F0EDF}"/>
              </a:ext>
            </a:extLst>
          </p:cNvPr>
          <p:cNvSpPr txBox="1"/>
          <p:nvPr/>
        </p:nvSpPr>
        <p:spPr>
          <a:xfrm>
            <a:off x="3524116" y="254123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INTRODUCCIÓN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13862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7F65FAE-B30A-298E-0EF6-D94B571F0EDF}"/>
              </a:ext>
            </a:extLst>
          </p:cNvPr>
          <p:cNvSpPr txBox="1"/>
          <p:nvPr/>
        </p:nvSpPr>
        <p:spPr>
          <a:xfrm>
            <a:off x="3741684" y="172848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PLANTEAMIENTO DEL PROBLEMA</a:t>
            </a:r>
            <a:endParaRPr lang="es-MX" b="1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4176D84-7EF6-49EA-8BDA-6494F21A2E02}"/>
              </a:ext>
            </a:extLst>
          </p:cNvPr>
          <p:cNvGrpSpPr/>
          <p:nvPr/>
        </p:nvGrpSpPr>
        <p:grpSpPr>
          <a:xfrm>
            <a:off x="0" y="0"/>
            <a:ext cx="3983422" cy="6858000"/>
            <a:chOff x="0" y="0"/>
            <a:chExt cx="3983422" cy="68580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C5A7042-180A-474E-A352-B1042D7E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10510" y="0"/>
              <a:ext cx="3972912" cy="685800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374A2668-F4C1-493C-AEDC-B929EB2DF82F}"/>
                </a:ext>
              </a:extLst>
            </p:cNvPr>
            <p:cNvPicPr/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72912" cy="11943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6630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7F65FAE-B30A-298E-0EF6-D94B571F0EDF}"/>
              </a:ext>
            </a:extLst>
          </p:cNvPr>
          <p:cNvSpPr txBox="1"/>
          <p:nvPr/>
        </p:nvSpPr>
        <p:spPr>
          <a:xfrm>
            <a:off x="2154171" y="95314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OBJETIVOS</a:t>
            </a:r>
            <a:endParaRPr lang="es-MX" sz="28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8040EEC-2E8C-445D-83FC-D81E63D86545}"/>
              </a:ext>
            </a:extLst>
          </p:cNvPr>
          <p:cNvGrpSpPr/>
          <p:nvPr/>
        </p:nvGrpSpPr>
        <p:grpSpPr>
          <a:xfrm>
            <a:off x="0" y="0"/>
            <a:ext cx="3983422" cy="6858000"/>
            <a:chOff x="0" y="0"/>
            <a:chExt cx="3983422" cy="685800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88E8FD7-4601-4914-9CE4-4610F3304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10510" y="0"/>
              <a:ext cx="3972912" cy="685800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7D9E607-DC7E-4365-9316-1AD44CD4C565}"/>
                </a:ext>
              </a:extLst>
            </p:cNvPr>
            <p:cNvPicPr/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72912" cy="11943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3816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7F65FAE-B30A-298E-0EF6-D94B571F0EDF}"/>
              </a:ext>
            </a:extLst>
          </p:cNvPr>
          <p:cNvSpPr txBox="1"/>
          <p:nvPr/>
        </p:nvSpPr>
        <p:spPr>
          <a:xfrm>
            <a:off x="2561642" y="250343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METODOLOGÍA</a:t>
            </a:r>
            <a:endParaRPr lang="es-MX" sz="28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CCE3922-3080-4178-821D-A3730A2239B2}"/>
              </a:ext>
            </a:extLst>
          </p:cNvPr>
          <p:cNvGrpSpPr/>
          <p:nvPr/>
        </p:nvGrpSpPr>
        <p:grpSpPr>
          <a:xfrm>
            <a:off x="0" y="0"/>
            <a:ext cx="3983422" cy="6858000"/>
            <a:chOff x="0" y="0"/>
            <a:chExt cx="3983422" cy="685800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A7AB6DB-08DB-40F1-8E7C-C7FE4D6D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10510" y="0"/>
              <a:ext cx="3972912" cy="6858000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AA88B1D-3C21-4860-B6AF-932389DBB761}"/>
                </a:ext>
              </a:extLst>
            </p:cNvPr>
            <p:cNvPicPr/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72912" cy="11943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6510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7F65FAE-B30A-298E-0EF6-D94B571F0EDF}"/>
              </a:ext>
            </a:extLst>
          </p:cNvPr>
          <p:cNvSpPr txBox="1"/>
          <p:nvPr/>
        </p:nvSpPr>
        <p:spPr>
          <a:xfrm>
            <a:off x="2614201" y="219974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RESULTADOS</a:t>
            </a:r>
            <a:endParaRPr lang="es-MX" sz="28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6F8137C-CCDF-4633-BA65-BEC5DDA928E0}"/>
              </a:ext>
            </a:extLst>
          </p:cNvPr>
          <p:cNvGrpSpPr/>
          <p:nvPr/>
        </p:nvGrpSpPr>
        <p:grpSpPr>
          <a:xfrm>
            <a:off x="0" y="0"/>
            <a:ext cx="3983422" cy="6858000"/>
            <a:chOff x="0" y="0"/>
            <a:chExt cx="3983422" cy="685800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E0192DC-DA77-4739-9384-CE5915F12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10510" y="0"/>
              <a:ext cx="3972912" cy="685800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9E80B873-D633-42F1-805A-1CF1786498BB}"/>
                </a:ext>
              </a:extLst>
            </p:cNvPr>
            <p:cNvPicPr/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72912" cy="11943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9919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>
            <a:extLst>
              <a:ext uri="{FF2B5EF4-FFF2-40B4-BE49-F238E27FC236}">
                <a16:creationId xmlns:a16="http://schemas.microsoft.com/office/drawing/2014/main" id="{C7F7D179-D9A0-402E-B33A-C5AA852A8967}"/>
              </a:ext>
            </a:extLst>
          </p:cNvPr>
          <p:cNvSpPr txBox="1"/>
          <p:nvPr/>
        </p:nvSpPr>
        <p:spPr>
          <a:xfrm>
            <a:off x="2719299" y="220892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CONCLUSIONES</a:t>
            </a:r>
            <a:endParaRPr lang="es-MX" sz="2800" b="1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FB7F7E9-E8A8-40F8-A2E4-3C6C27DF12D4}"/>
              </a:ext>
            </a:extLst>
          </p:cNvPr>
          <p:cNvGrpSpPr/>
          <p:nvPr/>
        </p:nvGrpSpPr>
        <p:grpSpPr>
          <a:xfrm>
            <a:off x="0" y="0"/>
            <a:ext cx="3983422" cy="6858000"/>
            <a:chOff x="0" y="0"/>
            <a:chExt cx="3983422" cy="685800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9ED0EBA-E4F3-4CA7-A023-A509B1A01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10510" y="0"/>
              <a:ext cx="3972912" cy="685800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CEA43362-8D96-4964-A026-ABAB9CFFBBCF}"/>
                </a:ext>
              </a:extLst>
            </p:cNvPr>
            <p:cNvPicPr/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72912" cy="11943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5202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119BD436-30B3-41D2-9D8B-13B58FE401FE}"/>
              </a:ext>
            </a:extLst>
          </p:cNvPr>
          <p:cNvSpPr txBox="1"/>
          <p:nvPr/>
        </p:nvSpPr>
        <p:spPr>
          <a:xfrm>
            <a:off x="3100552" y="198950"/>
            <a:ext cx="537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FUENTES DE CONSULTA</a:t>
            </a:r>
            <a:endParaRPr lang="es-MX" sz="28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C2EEC8C-76EB-46AF-A561-0E349886E150}"/>
              </a:ext>
            </a:extLst>
          </p:cNvPr>
          <p:cNvGrpSpPr/>
          <p:nvPr/>
        </p:nvGrpSpPr>
        <p:grpSpPr>
          <a:xfrm>
            <a:off x="0" y="0"/>
            <a:ext cx="3983422" cy="6858000"/>
            <a:chOff x="0" y="0"/>
            <a:chExt cx="3983422" cy="685800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534520D-7CAB-47CC-A8A5-F459A300F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10510" y="0"/>
              <a:ext cx="3972912" cy="6858000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03EF1CD-EB7D-4E5E-BC28-96DD53982590}"/>
                </a:ext>
              </a:extLst>
            </p:cNvPr>
            <p:cNvPicPr/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72912" cy="11943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04023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</TotalTime>
  <Words>17</Words>
  <Application>Microsoft Office PowerPoint</Application>
  <PresentationFormat>Presentación en pantalla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Asociación para la Investigación y Desarrollo Académico A.C.</dc:creator>
  <cp:lastModifiedBy>Asociación para la Investigación y Desarrollo Académico A.C.</cp:lastModifiedBy>
  <cp:revision>29</cp:revision>
  <dcterms:created xsi:type="dcterms:W3CDTF">2022-05-21T23:13:50Z</dcterms:created>
  <dcterms:modified xsi:type="dcterms:W3CDTF">2026-03-23T22:10:19Z</dcterms:modified>
</cp:coreProperties>
</file>