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32404050" cy="43205400"/>
  <p:notesSz cx="6858000" cy="9144000"/>
  <p:defaultTextStyle>
    <a:defPPr>
      <a:defRPr lang="es-ES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4" d="100"/>
          <a:sy n="34" d="100"/>
        </p:scale>
        <p:origin x="422" y="-2846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F69AE-F74B-47F9-B50A-DBACD8CAFFF9}" type="datetimeFigureOut">
              <a:rPr lang="es-ES" smtClean="0"/>
              <a:pPr/>
              <a:t>20/06/2025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F5D90-2A6A-4DF2-9FA1-8A5FD135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225361" y="3804224"/>
            <a:ext cx="11055992" cy="3663123"/>
          </a:xfrm>
        </p:spPr>
        <p:txBody>
          <a:bodyPr>
            <a:normAutofit fontScale="90000"/>
          </a:bodyPr>
          <a:lstStyle/>
          <a:p>
            <a:br>
              <a:rPr lang="es-CO" sz="4000" b="1" dirty="0"/>
            </a:br>
            <a:br>
              <a:rPr lang="es-CO" sz="4000" b="1" dirty="0"/>
            </a:br>
            <a:r>
              <a:rPr lang="es-CO" sz="4400" b="1" dirty="0">
                <a:solidFill>
                  <a:srgbClr val="00B05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TITULO DEL TRABAJO .</a:t>
            </a:r>
            <a:br>
              <a:rPr lang="es-CO" sz="4400" dirty="0"/>
            </a:br>
            <a:r>
              <a:rPr lang="es-CO" sz="4400" dirty="0">
                <a:latin typeface="+mn-lt"/>
              </a:rPr>
              <a:t>AUTORES</a:t>
            </a:r>
            <a:br>
              <a:rPr lang="es-CO" sz="4400" dirty="0">
                <a:latin typeface="+mn-lt"/>
              </a:rPr>
            </a:br>
            <a:r>
              <a:rPr lang="es-CO" sz="4400" dirty="0">
                <a:latin typeface="+mn-lt"/>
              </a:rPr>
              <a:t>UNIVERSIDAD /INSTITUCIÓN</a:t>
            </a:r>
            <a:br>
              <a:rPr lang="es-CO" sz="4400" dirty="0"/>
            </a:br>
            <a:br>
              <a:rPr lang="es-CO" sz="4400" dirty="0"/>
            </a:br>
            <a:br>
              <a:rPr lang="es-ES_tradnl" sz="3200" dirty="0">
                <a:latin typeface="+mn-lt"/>
              </a:rPr>
            </a:br>
            <a:endParaRPr lang="es-ES" sz="3200" dirty="0"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16448" y="8365578"/>
            <a:ext cx="15346857" cy="7980538"/>
          </a:xfrm>
        </p:spPr>
        <p:txBody>
          <a:bodyPr>
            <a:normAutofit/>
          </a:bodyPr>
          <a:lstStyle/>
          <a:p>
            <a:pPr algn="just"/>
            <a:r>
              <a:rPr lang="es-CO" sz="128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s-ES" sz="12800" dirty="0">
              <a:solidFill>
                <a:schemeClr val="tx1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1476386" y="6597809"/>
            <a:ext cx="15265697" cy="1015663"/>
          </a:xfrm>
          <a:prstGeom prst="rec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6000" dirty="0">
                <a:solidFill>
                  <a:srgbClr val="FFFF00"/>
                </a:solidFill>
              </a:rPr>
              <a:t>PLANTEAMIENTO DEL PROBLEMA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92876" y="13267513"/>
            <a:ext cx="15841761" cy="10156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6000" dirty="0">
                <a:solidFill>
                  <a:srgbClr val="FFFF00"/>
                </a:solidFill>
              </a:rPr>
              <a:t>METODOLOGÍA Y/ O PROCEDIMIENTOS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188353" y="25843621"/>
            <a:ext cx="15841761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6000" dirty="0">
                <a:solidFill>
                  <a:srgbClr val="FFFF00"/>
                </a:solidFill>
              </a:rPr>
              <a:t> DISCUSIÓN DE RESULTADOS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1560413" y="30583819"/>
            <a:ext cx="15841761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 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18077375" y="6656493"/>
            <a:ext cx="12514524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6000" dirty="0">
                <a:solidFill>
                  <a:srgbClr val="FFFF00"/>
                </a:solidFill>
              </a:rPr>
              <a:t>OBJETIVOS (GENERAL Y ESPECÍFICOS)</a:t>
            </a:r>
          </a:p>
        </p:txBody>
      </p:sp>
      <p:sp>
        <p:nvSpPr>
          <p:cNvPr id="11265" name="11264 CuadroTexto"/>
          <p:cNvSpPr txBox="1"/>
          <p:nvPr/>
        </p:nvSpPr>
        <p:spPr>
          <a:xfrm flipH="1">
            <a:off x="18767739" y="25843620"/>
            <a:ext cx="12447783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6000" dirty="0">
                <a:solidFill>
                  <a:srgbClr val="FFFF00"/>
                </a:solidFill>
              </a:rPr>
              <a:t>CONCLUSIONES</a:t>
            </a:r>
          </a:p>
        </p:txBody>
      </p:sp>
      <p:sp>
        <p:nvSpPr>
          <p:cNvPr id="11266" name="11265 CuadroTexto"/>
          <p:cNvSpPr txBox="1"/>
          <p:nvPr/>
        </p:nvSpPr>
        <p:spPr>
          <a:xfrm>
            <a:off x="8973163" y="35589955"/>
            <a:ext cx="18208424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6000" dirty="0">
                <a:solidFill>
                  <a:srgbClr val="FFFF00"/>
                </a:solidFill>
              </a:rPr>
              <a:t>REFERENCIA BIBLIOGRÁFICA / FUENTES DE CONSULTA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-56884960" y="41460496"/>
            <a:ext cx="1842345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902237"/>
              </p:ext>
            </p:extLst>
          </p:nvPr>
        </p:nvGraphicFramePr>
        <p:xfrm>
          <a:off x="2016448" y="727469"/>
          <a:ext cx="3744416" cy="2428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8685">
                <a:tc>
                  <a:txBody>
                    <a:bodyPr/>
                    <a:lstStyle/>
                    <a:p>
                      <a:pPr algn="ctr"/>
                      <a:endParaRPr lang="es-CO" sz="3600" dirty="0"/>
                    </a:p>
                    <a:p>
                      <a:pPr algn="ctr"/>
                      <a:r>
                        <a:rPr lang="es-CO" sz="3600" dirty="0"/>
                        <a:t>LOGO</a:t>
                      </a:r>
                      <a:r>
                        <a:rPr lang="es-CO" sz="3600" baseline="0" dirty="0"/>
                        <a:t> INSTITUCIONAL</a:t>
                      </a:r>
                      <a:endParaRPr lang="es-CO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a 23">
            <a:extLst>
              <a:ext uri="{FF2B5EF4-FFF2-40B4-BE49-F238E27FC236}">
                <a16:creationId xmlns:a16="http://schemas.microsoft.com/office/drawing/2014/main" id="{F3410238-C8EE-C650-2031-8D312B9B8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270660"/>
              </p:ext>
            </p:extLst>
          </p:nvPr>
        </p:nvGraphicFramePr>
        <p:xfrm>
          <a:off x="28155353" y="727469"/>
          <a:ext cx="3744416" cy="2472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2228">
                <a:tc>
                  <a:txBody>
                    <a:bodyPr/>
                    <a:lstStyle/>
                    <a:p>
                      <a:pPr algn="ctr"/>
                      <a:endParaRPr lang="es-CO" sz="3600" dirty="0"/>
                    </a:p>
                    <a:p>
                      <a:pPr algn="ctr"/>
                      <a:r>
                        <a:rPr lang="es-CO" sz="3600" dirty="0"/>
                        <a:t>LOGO</a:t>
                      </a:r>
                      <a:r>
                        <a:rPr lang="es-CO" sz="3600" baseline="0" dirty="0"/>
                        <a:t> INSTITUCIONAL</a:t>
                      </a:r>
                      <a:endParaRPr lang="es-CO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06CEBD49-A3AD-4EFC-8358-0400B3F73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1511" y="169730"/>
            <a:ext cx="22393237" cy="3621489"/>
          </a:xfrm>
          <a:prstGeom prst="rect">
            <a:avLst/>
          </a:prstGeom>
        </p:spPr>
      </p:pic>
      <p:grpSp>
        <p:nvGrpSpPr>
          <p:cNvPr id="21" name="Group 1">
            <a:extLst>
              <a:ext uri="{FF2B5EF4-FFF2-40B4-BE49-F238E27FC236}">
                <a16:creationId xmlns:a16="http://schemas.microsoft.com/office/drawing/2014/main" id="{8A6FF2D8-25D0-4C1E-975B-CD922A4E881E}"/>
              </a:ext>
            </a:extLst>
          </p:cNvPr>
          <p:cNvGrpSpPr>
            <a:grpSpLocks/>
          </p:cNvGrpSpPr>
          <p:nvPr/>
        </p:nvGrpSpPr>
        <p:grpSpPr>
          <a:xfrm>
            <a:off x="9127473" y="41422321"/>
            <a:ext cx="15067439" cy="1592902"/>
            <a:chOff x="422389" y="8942510"/>
            <a:chExt cx="6896648" cy="1087314"/>
          </a:xfrm>
        </p:grpSpPr>
        <p:pic>
          <p:nvPicPr>
            <p:cNvPr id="22" name="Image 2">
              <a:extLst>
                <a:ext uri="{FF2B5EF4-FFF2-40B4-BE49-F238E27FC236}">
                  <a16:creationId xmlns:a16="http://schemas.microsoft.com/office/drawing/2014/main" id="{BC48B05E-88C2-438F-A1C6-057E1C43A99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8060" y="10006238"/>
              <a:ext cx="6820977" cy="23586"/>
            </a:xfrm>
            <a:prstGeom prst="rect">
              <a:avLst/>
            </a:prstGeom>
          </p:spPr>
        </p:pic>
        <p:pic>
          <p:nvPicPr>
            <p:cNvPr id="23" name="Image 4">
              <a:extLst>
                <a:ext uri="{FF2B5EF4-FFF2-40B4-BE49-F238E27FC236}">
                  <a16:creationId xmlns:a16="http://schemas.microsoft.com/office/drawing/2014/main" id="{FD3BA09D-8EEC-435C-B7D2-C17A6D3E779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2389" y="8953996"/>
              <a:ext cx="777202" cy="997215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25" name="Image 5">
              <a:extLst>
                <a:ext uri="{FF2B5EF4-FFF2-40B4-BE49-F238E27FC236}">
                  <a16:creationId xmlns:a16="http://schemas.microsoft.com/office/drawing/2014/main" id="{642F2DC6-5631-4BED-B7AB-001DAA8D63A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61800" y="8942510"/>
              <a:ext cx="773054" cy="1063523"/>
            </a:xfrm>
            <a:prstGeom prst="rect">
              <a:avLst/>
            </a:prstGeom>
          </p:spPr>
        </p:pic>
        <p:pic>
          <p:nvPicPr>
            <p:cNvPr id="26" name="Image 6">
              <a:extLst>
                <a:ext uri="{FF2B5EF4-FFF2-40B4-BE49-F238E27FC236}">
                  <a16:creationId xmlns:a16="http://schemas.microsoft.com/office/drawing/2014/main" id="{F7F0EF77-D286-45E2-9B6E-BACDE6ACCC6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41205" y="8954071"/>
              <a:ext cx="800903" cy="97040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27" name="Image 7">
              <a:extLst>
                <a:ext uri="{FF2B5EF4-FFF2-40B4-BE49-F238E27FC236}">
                  <a16:creationId xmlns:a16="http://schemas.microsoft.com/office/drawing/2014/main" id="{90305D98-575B-4871-A537-E06934DB4C43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67339" y="9255492"/>
              <a:ext cx="1253197" cy="432524"/>
            </a:xfrm>
            <a:prstGeom prst="rect">
              <a:avLst/>
            </a:prstGeom>
          </p:spPr>
        </p:pic>
        <p:pic>
          <p:nvPicPr>
            <p:cNvPr id="28" name="Image 8">
              <a:extLst>
                <a:ext uri="{FF2B5EF4-FFF2-40B4-BE49-F238E27FC236}">
                  <a16:creationId xmlns:a16="http://schemas.microsoft.com/office/drawing/2014/main" id="{C9E7842C-411B-4AF8-9334-96DDF79DA92E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215572" y="9132704"/>
              <a:ext cx="865212" cy="62528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30" name="Image 9">
              <a:extLst>
                <a:ext uri="{FF2B5EF4-FFF2-40B4-BE49-F238E27FC236}">
                  <a16:creationId xmlns:a16="http://schemas.microsoft.com/office/drawing/2014/main" id="{486E1296-918E-467D-8523-C12DE5042054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340487" y="8970409"/>
              <a:ext cx="752830" cy="914602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31" name="Image 10">
              <a:extLst>
                <a:ext uri="{FF2B5EF4-FFF2-40B4-BE49-F238E27FC236}">
                  <a16:creationId xmlns:a16="http://schemas.microsoft.com/office/drawing/2014/main" id="{53E56324-4820-461F-81FD-61BA244B597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200836" y="9087206"/>
              <a:ext cx="611466" cy="713054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2150</TotalTime>
  <Words>46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 Black</vt:lpstr>
      <vt:lpstr>Tema de Office</vt:lpstr>
      <vt:lpstr>  TITULO DEL TRABAJO . AUTORES UNIVERSIDAD /INSTITUCIÓN   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EFECTOS EN LA SALUD PROVOCADOS POR LA EXPOSICIÓN, INHALACIÓN O CONTACTO CON LA GASOLINA EN LOS POBLADORES DEL MUNICIPIO DE LA PAZ-CESAR.  Edysabed  Riobó Pérez  , Yessica Patricia Gutierrez Mieles , Maira  Alejandra Garzón Vega, Gloris Noriega Rodríguez. Romario Aldahir Mercado Gutierrez   Tutor : Leiden Liseth Márquez Rodríguez</dc:title>
  <dc:creator>Your User Name</dc:creator>
  <cp:lastModifiedBy>Asociación para la Investigación y Desarrollo Académico A.C.</cp:lastModifiedBy>
  <cp:revision>113</cp:revision>
  <dcterms:created xsi:type="dcterms:W3CDTF">2012-04-07T11:59:57Z</dcterms:created>
  <dcterms:modified xsi:type="dcterms:W3CDTF">2025-06-21T05:11:22Z</dcterms:modified>
</cp:coreProperties>
</file>