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71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5F2"/>
    <a:srgbClr val="7D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935" autoAdjust="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F3DC9-EFB0-463F-88B6-F17FD2B2DB23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47542-87F5-4531-820B-E549166977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76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37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41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0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908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67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32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981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223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41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205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062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7E0E-04B3-4441-BFDD-64C8A32A3487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66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A5A29289-0EB4-4C1A-8CE6-940DF0561AF9}"/>
              </a:ext>
            </a:extLst>
          </p:cNvPr>
          <p:cNvGrpSpPr/>
          <p:nvPr/>
        </p:nvGrpSpPr>
        <p:grpSpPr>
          <a:xfrm>
            <a:off x="783771" y="1"/>
            <a:ext cx="7918102" cy="6857999"/>
            <a:chOff x="301853" y="1"/>
            <a:chExt cx="8540293" cy="6857999"/>
          </a:xfrm>
        </p:grpSpPr>
        <p:pic>
          <p:nvPicPr>
            <p:cNvPr id="38" name="Image 3">
              <a:extLst>
                <a:ext uri="{FF2B5EF4-FFF2-40B4-BE49-F238E27FC236}">
                  <a16:creationId xmlns:a16="http://schemas.microsoft.com/office/drawing/2014/main" id="{2992173B-4136-46C3-9CAC-725CE8C481B8}"/>
                </a:ext>
              </a:extLst>
            </p:cNvPr>
            <p:cNvPicPr/>
            <p:nvPr/>
          </p:nvPicPr>
          <p:blipFill rotWithShape="1">
            <a:blip r:embed="rId2" cstate="print"/>
            <a:srcRect t="1149" b="-2079"/>
            <a:stretch/>
          </p:blipFill>
          <p:spPr>
            <a:xfrm>
              <a:off x="301853" y="1"/>
              <a:ext cx="8540293" cy="6857999"/>
            </a:xfrm>
            <a:prstGeom prst="rect">
              <a:avLst/>
            </a:prstGeom>
          </p:spPr>
        </p:pic>
        <p:grpSp>
          <p:nvGrpSpPr>
            <p:cNvPr id="39" name="Group 1">
              <a:extLst>
                <a:ext uri="{FF2B5EF4-FFF2-40B4-BE49-F238E27FC236}">
                  <a16:creationId xmlns:a16="http://schemas.microsoft.com/office/drawing/2014/main" id="{D2C3560C-4684-4697-8D20-FCA9A090CFDF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65416" y="6295194"/>
              <a:ext cx="4994030" cy="562806"/>
              <a:chOff x="422389" y="8942510"/>
              <a:chExt cx="6896648" cy="1087314"/>
            </a:xfrm>
          </p:grpSpPr>
          <p:pic>
            <p:nvPicPr>
              <p:cNvPr id="40" name="Image 2">
                <a:extLst>
                  <a:ext uri="{FF2B5EF4-FFF2-40B4-BE49-F238E27FC236}">
                    <a16:creationId xmlns:a16="http://schemas.microsoft.com/office/drawing/2014/main" id="{6D46773A-75C4-4B5D-88BC-7855BC5FDAE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98060" y="10006238"/>
                <a:ext cx="6820977" cy="23586"/>
              </a:xfrm>
              <a:prstGeom prst="rect">
                <a:avLst/>
              </a:prstGeom>
            </p:spPr>
          </p:pic>
          <p:pic>
            <p:nvPicPr>
              <p:cNvPr id="41" name="Image 4">
                <a:extLst>
                  <a:ext uri="{FF2B5EF4-FFF2-40B4-BE49-F238E27FC236}">
                    <a16:creationId xmlns:a16="http://schemas.microsoft.com/office/drawing/2014/main" id="{DBF610B2-C58E-4005-ACB5-03256B608BF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2389" y="8953996"/>
                <a:ext cx="777202" cy="997215"/>
              </a:xfrm>
              <a:prstGeom prst="rect">
                <a:avLst/>
              </a:prstGeom>
            </p:spPr>
          </p:pic>
          <p:pic>
            <p:nvPicPr>
              <p:cNvPr id="42" name="Image 5">
                <a:extLst>
                  <a:ext uri="{FF2B5EF4-FFF2-40B4-BE49-F238E27FC236}">
                    <a16:creationId xmlns:a16="http://schemas.microsoft.com/office/drawing/2014/main" id="{A08C0571-235A-4C62-9904-94A0DEEEF36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61800" y="8942510"/>
                <a:ext cx="773054" cy="1063523"/>
              </a:xfrm>
              <a:prstGeom prst="rect">
                <a:avLst/>
              </a:prstGeom>
            </p:spPr>
          </p:pic>
          <p:pic>
            <p:nvPicPr>
              <p:cNvPr id="43" name="Image 6">
                <a:extLst>
                  <a:ext uri="{FF2B5EF4-FFF2-40B4-BE49-F238E27FC236}">
                    <a16:creationId xmlns:a16="http://schemas.microsoft.com/office/drawing/2014/main" id="{03F32862-F781-422D-8B3F-1378EB98202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41205" y="8954071"/>
                <a:ext cx="800903" cy="970406"/>
              </a:xfrm>
              <a:prstGeom prst="rect">
                <a:avLst/>
              </a:prstGeom>
            </p:spPr>
          </p:pic>
          <p:pic>
            <p:nvPicPr>
              <p:cNvPr id="44" name="Image 7">
                <a:extLst>
                  <a:ext uri="{FF2B5EF4-FFF2-40B4-BE49-F238E27FC236}">
                    <a16:creationId xmlns:a16="http://schemas.microsoft.com/office/drawing/2014/main" id="{38586D70-2A69-4E9B-8297-CBD037C523B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67339" y="9255492"/>
                <a:ext cx="1253197" cy="432524"/>
              </a:xfrm>
              <a:prstGeom prst="rect">
                <a:avLst/>
              </a:prstGeom>
            </p:spPr>
          </p:pic>
          <p:pic>
            <p:nvPicPr>
              <p:cNvPr id="45" name="Image 8">
                <a:extLst>
                  <a:ext uri="{FF2B5EF4-FFF2-40B4-BE49-F238E27FC236}">
                    <a16:creationId xmlns:a16="http://schemas.microsoft.com/office/drawing/2014/main" id="{69D2D333-6D41-4A0B-A880-83ADA168C359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15572" y="9132704"/>
                <a:ext cx="865212" cy="625280"/>
              </a:xfrm>
              <a:prstGeom prst="rect">
                <a:avLst/>
              </a:prstGeom>
            </p:spPr>
          </p:pic>
          <p:pic>
            <p:nvPicPr>
              <p:cNvPr id="46" name="Image 9">
                <a:extLst>
                  <a:ext uri="{FF2B5EF4-FFF2-40B4-BE49-F238E27FC236}">
                    <a16:creationId xmlns:a16="http://schemas.microsoft.com/office/drawing/2014/main" id="{F8A888A1-CAE7-4948-82A9-AC9A8EE5688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340487" y="8970409"/>
                <a:ext cx="752830" cy="914602"/>
              </a:xfrm>
              <a:prstGeom prst="rect">
                <a:avLst/>
              </a:prstGeom>
            </p:spPr>
          </p:pic>
          <p:pic>
            <p:nvPicPr>
              <p:cNvPr id="47" name="Image 10">
                <a:extLst>
                  <a:ext uri="{FF2B5EF4-FFF2-40B4-BE49-F238E27FC236}">
                    <a16:creationId xmlns:a16="http://schemas.microsoft.com/office/drawing/2014/main" id="{FEA2DC3E-364C-4A8A-81C9-984C34ED17AB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00836" y="9087206"/>
                <a:ext cx="611466" cy="713054"/>
              </a:xfrm>
              <a:prstGeom prst="rect">
                <a:avLst/>
              </a:prstGeom>
            </p:spPr>
          </p:pic>
        </p:grp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0D3B8B75-F317-4B79-BA47-C09B9FDB3646}"/>
              </a:ext>
            </a:extLst>
          </p:cNvPr>
          <p:cNvSpPr txBox="1"/>
          <p:nvPr/>
        </p:nvSpPr>
        <p:spPr>
          <a:xfrm>
            <a:off x="783771" y="1245996"/>
            <a:ext cx="7767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NOMBRE DEL PROYECTO</a:t>
            </a:r>
          </a:p>
          <a:p>
            <a:endParaRPr lang="es-MX" b="1" dirty="0"/>
          </a:p>
          <a:p>
            <a:endParaRPr lang="es-MX" b="1" dirty="0"/>
          </a:p>
          <a:p>
            <a:r>
              <a:rPr lang="es-MX" b="1" dirty="0"/>
              <a:t>INSTITUCIÓN</a:t>
            </a:r>
          </a:p>
          <a:p>
            <a:endParaRPr lang="es-MX" b="1" dirty="0"/>
          </a:p>
          <a:p>
            <a:endParaRPr lang="es-MX" b="1" dirty="0"/>
          </a:p>
          <a:p>
            <a:r>
              <a:rPr lang="es-MX" b="1" dirty="0"/>
              <a:t>AUTORES</a:t>
            </a:r>
          </a:p>
          <a:p>
            <a:endParaRPr lang="es-MX" b="1" dirty="0"/>
          </a:p>
          <a:p>
            <a:endParaRPr lang="es-MX" b="1" dirty="0"/>
          </a:p>
          <a:p>
            <a:r>
              <a:rPr lang="es-MX" b="1" dirty="0"/>
              <a:t>ASESORES</a:t>
            </a:r>
          </a:p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32D7DE-1910-4E08-BE74-5F40EA92878F}"/>
              </a:ext>
            </a:extLst>
          </p:cNvPr>
          <p:cNvSpPr txBox="1"/>
          <p:nvPr/>
        </p:nvSpPr>
        <p:spPr>
          <a:xfrm>
            <a:off x="3733719" y="5422999"/>
            <a:ext cx="481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CHOLULA, PUEBLA MÉXICO SEPTIEMBRE 2025</a:t>
            </a:r>
          </a:p>
        </p:txBody>
      </p:sp>
    </p:spTree>
    <p:extLst>
      <p:ext uri="{BB962C8B-B14F-4D97-AF65-F5344CB8AC3E}">
        <p14:creationId xmlns:p14="http://schemas.microsoft.com/office/powerpoint/2010/main" val="379960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A5A29289-0EB4-4C1A-8CE6-940DF0561AF9}"/>
              </a:ext>
            </a:extLst>
          </p:cNvPr>
          <p:cNvGrpSpPr/>
          <p:nvPr/>
        </p:nvGrpSpPr>
        <p:grpSpPr>
          <a:xfrm>
            <a:off x="301853" y="10056"/>
            <a:ext cx="8540293" cy="6857999"/>
            <a:chOff x="301853" y="1"/>
            <a:chExt cx="8540293" cy="6857999"/>
          </a:xfrm>
        </p:grpSpPr>
        <p:pic>
          <p:nvPicPr>
            <p:cNvPr id="38" name="Image 3">
              <a:extLst>
                <a:ext uri="{FF2B5EF4-FFF2-40B4-BE49-F238E27FC236}">
                  <a16:creationId xmlns:a16="http://schemas.microsoft.com/office/drawing/2014/main" id="{2992173B-4136-46C3-9CAC-725CE8C481B8}"/>
                </a:ext>
              </a:extLst>
            </p:cNvPr>
            <p:cNvPicPr/>
            <p:nvPr/>
          </p:nvPicPr>
          <p:blipFill rotWithShape="1">
            <a:blip r:embed="rId2" cstate="print"/>
            <a:srcRect t="1149" b="-2079"/>
            <a:stretch/>
          </p:blipFill>
          <p:spPr>
            <a:xfrm>
              <a:off x="301853" y="1"/>
              <a:ext cx="8540293" cy="6857999"/>
            </a:xfrm>
            <a:prstGeom prst="rect">
              <a:avLst/>
            </a:prstGeom>
          </p:spPr>
        </p:pic>
        <p:grpSp>
          <p:nvGrpSpPr>
            <p:cNvPr id="39" name="Group 1">
              <a:extLst>
                <a:ext uri="{FF2B5EF4-FFF2-40B4-BE49-F238E27FC236}">
                  <a16:creationId xmlns:a16="http://schemas.microsoft.com/office/drawing/2014/main" id="{D2C3560C-4684-4697-8D20-FCA9A090CFDF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65416" y="6295194"/>
              <a:ext cx="4994030" cy="562806"/>
              <a:chOff x="422389" y="8942510"/>
              <a:chExt cx="6896648" cy="1087314"/>
            </a:xfrm>
          </p:grpSpPr>
          <p:pic>
            <p:nvPicPr>
              <p:cNvPr id="40" name="Image 2">
                <a:extLst>
                  <a:ext uri="{FF2B5EF4-FFF2-40B4-BE49-F238E27FC236}">
                    <a16:creationId xmlns:a16="http://schemas.microsoft.com/office/drawing/2014/main" id="{6D46773A-75C4-4B5D-88BC-7855BC5FDAE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98060" y="10006238"/>
                <a:ext cx="6820977" cy="23586"/>
              </a:xfrm>
              <a:prstGeom prst="rect">
                <a:avLst/>
              </a:prstGeom>
            </p:spPr>
          </p:pic>
          <p:pic>
            <p:nvPicPr>
              <p:cNvPr id="41" name="Image 4">
                <a:extLst>
                  <a:ext uri="{FF2B5EF4-FFF2-40B4-BE49-F238E27FC236}">
                    <a16:creationId xmlns:a16="http://schemas.microsoft.com/office/drawing/2014/main" id="{DBF610B2-C58E-4005-ACB5-03256B608BF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2389" y="8953996"/>
                <a:ext cx="777202" cy="997215"/>
              </a:xfrm>
              <a:prstGeom prst="rect">
                <a:avLst/>
              </a:prstGeom>
            </p:spPr>
          </p:pic>
          <p:pic>
            <p:nvPicPr>
              <p:cNvPr id="42" name="Image 5">
                <a:extLst>
                  <a:ext uri="{FF2B5EF4-FFF2-40B4-BE49-F238E27FC236}">
                    <a16:creationId xmlns:a16="http://schemas.microsoft.com/office/drawing/2014/main" id="{A08C0571-235A-4C62-9904-94A0DEEEF36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61800" y="8942510"/>
                <a:ext cx="773054" cy="1063523"/>
              </a:xfrm>
              <a:prstGeom prst="rect">
                <a:avLst/>
              </a:prstGeom>
            </p:spPr>
          </p:pic>
          <p:pic>
            <p:nvPicPr>
              <p:cNvPr id="43" name="Image 6">
                <a:extLst>
                  <a:ext uri="{FF2B5EF4-FFF2-40B4-BE49-F238E27FC236}">
                    <a16:creationId xmlns:a16="http://schemas.microsoft.com/office/drawing/2014/main" id="{03F32862-F781-422D-8B3F-1378EB98202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41205" y="8954071"/>
                <a:ext cx="800903" cy="970406"/>
              </a:xfrm>
              <a:prstGeom prst="rect">
                <a:avLst/>
              </a:prstGeom>
            </p:spPr>
          </p:pic>
          <p:pic>
            <p:nvPicPr>
              <p:cNvPr id="44" name="Image 7">
                <a:extLst>
                  <a:ext uri="{FF2B5EF4-FFF2-40B4-BE49-F238E27FC236}">
                    <a16:creationId xmlns:a16="http://schemas.microsoft.com/office/drawing/2014/main" id="{38586D70-2A69-4E9B-8297-CBD037C523B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67339" y="9255492"/>
                <a:ext cx="1253197" cy="432524"/>
              </a:xfrm>
              <a:prstGeom prst="rect">
                <a:avLst/>
              </a:prstGeom>
            </p:spPr>
          </p:pic>
          <p:pic>
            <p:nvPicPr>
              <p:cNvPr id="45" name="Image 8">
                <a:extLst>
                  <a:ext uri="{FF2B5EF4-FFF2-40B4-BE49-F238E27FC236}">
                    <a16:creationId xmlns:a16="http://schemas.microsoft.com/office/drawing/2014/main" id="{69D2D333-6D41-4A0B-A880-83ADA168C359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15572" y="9132704"/>
                <a:ext cx="865212" cy="625280"/>
              </a:xfrm>
              <a:prstGeom prst="rect">
                <a:avLst/>
              </a:prstGeom>
            </p:spPr>
          </p:pic>
          <p:pic>
            <p:nvPicPr>
              <p:cNvPr id="46" name="Image 9">
                <a:extLst>
                  <a:ext uri="{FF2B5EF4-FFF2-40B4-BE49-F238E27FC236}">
                    <a16:creationId xmlns:a16="http://schemas.microsoft.com/office/drawing/2014/main" id="{F8A888A1-CAE7-4948-82A9-AC9A8EE5688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340487" y="8970409"/>
                <a:ext cx="752830" cy="914602"/>
              </a:xfrm>
              <a:prstGeom prst="rect">
                <a:avLst/>
              </a:prstGeom>
            </p:spPr>
          </p:pic>
          <p:pic>
            <p:nvPicPr>
              <p:cNvPr id="47" name="Image 10">
                <a:extLst>
                  <a:ext uri="{FF2B5EF4-FFF2-40B4-BE49-F238E27FC236}">
                    <a16:creationId xmlns:a16="http://schemas.microsoft.com/office/drawing/2014/main" id="{FEA2DC3E-364C-4A8A-81C9-984C34ED17AB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00836" y="9087206"/>
                <a:ext cx="611466" cy="713054"/>
              </a:xfrm>
              <a:prstGeom prst="rect">
                <a:avLst/>
              </a:prstGeom>
            </p:spPr>
          </p:pic>
        </p:grp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47F65FAE-B30A-298E-0EF6-D94B571F0EDF}"/>
              </a:ext>
            </a:extLst>
          </p:cNvPr>
          <p:cNvSpPr txBox="1"/>
          <p:nvPr/>
        </p:nvSpPr>
        <p:spPr>
          <a:xfrm>
            <a:off x="-522366" y="1189544"/>
            <a:ext cx="537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INTRODUCCIÓN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13862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68B18DB8-DB49-47EB-B657-AC5EE841EDBE}"/>
              </a:ext>
            </a:extLst>
          </p:cNvPr>
          <p:cNvGrpSpPr/>
          <p:nvPr/>
        </p:nvGrpSpPr>
        <p:grpSpPr>
          <a:xfrm>
            <a:off x="301853" y="1"/>
            <a:ext cx="8540293" cy="6857999"/>
            <a:chOff x="301853" y="1"/>
            <a:chExt cx="8540293" cy="6857999"/>
          </a:xfrm>
        </p:grpSpPr>
        <p:pic>
          <p:nvPicPr>
            <p:cNvPr id="18" name="Image 3">
              <a:extLst>
                <a:ext uri="{FF2B5EF4-FFF2-40B4-BE49-F238E27FC236}">
                  <a16:creationId xmlns:a16="http://schemas.microsoft.com/office/drawing/2014/main" id="{2765B9E4-96C9-4C1F-9E74-DE49DD710469}"/>
                </a:ext>
              </a:extLst>
            </p:cNvPr>
            <p:cNvPicPr/>
            <p:nvPr/>
          </p:nvPicPr>
          <p:blipFill rotWithShape="1">
            <a:blip r:embed="rId2" cstate="print"/>
            <a:srcRect t="1149" b="-2079"/>
            <a:stretch/>
          </p:blipFill>
          <p:spPr>
            <a:xfrm>
              <a:off x="301853" y="1"/>
              <a:ext cx="8540293" cy="6857999"/>
            </a:xfrm>
            <a:prstGeom prst="rect">
              <a:avLst/>
            </a:prstGeom>
          </p:spPr>
        </p:pic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99FE1DBB-1B94-472A-9380-78B2AD16A9F6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65416" y="6295194"/>
              <a:ext cx="4994030" cy="562806"/>
              <a:chOff x="422389" y="8942510"/>
              <a:chExt cx="6896648" cy="1087314"/>
            </a:xfrm>
          </p:grpSpPr>
          <p:pic>
            <p:nvPicPr>
              <p:cNvPr id="20" name="Image 2">
                <a:extLst>
                  <a:ext uri="{FF2B5EF4-FFF2-40B4-BE49-F238E27FC236}">
                    <a16:creationId xmlns:a16="http://schemas.microsoft.com/office/drawing/2014/main" id="{6476ED0C-F30C-4BF5-811A-88929526FC6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98060" y="10006238"/>
                <a:ext cx="6820977" cy="23586"/>
              </a:xfrm>
              <a:prstGeom prst="rect">
                <a:avLst/>
              </a:prstGeom>
            </p:spPr>
          </p:pic>
          <p:pic>
            <p:nvPicPr>
              <p:cNvPr id="21" name="Image 4">
                <a:extLst>
                  <a:ext uri="{FF2B5EF4-FFF2-40B4-BE49-F238E27FC236}">
                    <a16:creationId xmlns:a16="http://schemas.microsoft.com/office/drawing/2014/main" id="{FFF67A1E-3033-42EB-B5CC-43A9D597B75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2389" y="8953996"/>
                <a:ext cx="777202" cy="9972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2" name="Image 5">
                <a:extLst>
                  <a:ext uri="{FF2B5EF4-FFF2-40B4-BE49-F238E27FC236}">
                    <a16:creationId xmlns:a16="http://schemas.microsoft.com/office/drawing/2014/main" id="{091A8861-A472-4D33-A8C2-142269E59A1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61800" y="8942510"/>
                <a:ext cx="773054" cy="1063523"/>
              </a:xfrm>
              <a:prstGeom prst="rect">
                <a:avLst/>
              </a:prstGeom>
            </p:spPr>
          </p:pic>
          <p:pic>
            <p:nvPicPr>
              <p:cNvPr id="23" name="Image 6">
                <a:extLst>
                  <a:ext uri="{FF2B5EF4-FFF2-40B4-BE49-F238E27FC236}">
                    <a16:creationId xmlns:a16="http://schemas.microsoft.com/office/drawing/2014/main" id="{140906C2-119A-4493-9C21-6A166259F6D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41205" y="8954071"/>
                <a:ext cx="800903" cy="97040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4" name="Image 7">
                <a:extLst>
                  <a:ext uri="{FF2B5EF4-FFF2-40B4-BE49-F238E27FC236}">
                    <a16:creationId xmlns:a16="http://schemas.microsoft.com/office/drawing/2014/main" id="{E524F238-6AAD-4645-8900-E89E87EDC47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67339" y="9255492"/>
                <a:ext cx="1253197" cy="432524"/>
              </a:xfrm>
              <a:prstGeom prst="rect">
                <a:avLst/>
              </a:prstGeom>
            </p:spPr>
          </p:pic>
          <p:pic>
            <p:nvPicPr>
              <p:cNvPr id="25" name="Image 8">
                <a:extLst>
                  <a:ext uri="{FF2B5EF4-FFF2-40B4-BE49-F238E27FC236}">
                    <a16:creationId xmlns:a16="http://schemas.microsoft.com/office/drawing/2014/main" id="{091702EB-DEF2-448F-AAF8-11CD997C4B4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15572" y="9132704"/>
                <a:ext cx="865212" cy="62528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6" name="Image 9">
                <a:extLst>
                  <a:ext uri="{FF2B5EF4-FFF2-40B4-BE49-F238E27FC236}">
                    <a16:creationId xmlns:a16="http://schemas.microsoft.com/office/drawing/2014/main" id="{C7E8175A-3E13-4C5B-92B7-F1E7E28A9A18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340487" y="8970409"/>
                <a:ext cx="752830" cy="91460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7" name="Image 10">
                <a:extLst>
                  <a:ext uri="{FF2B5EF4-FFF2-40B4-BE49-F238E27FC236}">
                    <a16:creationId xmlns:a16="http://schemas.microsoft.com/office/drawing/2014/main" id="{5129478A-72A3-4AEB-A1EA-C63867A28E7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00836" y="9087206"/>
                <a:ext cx="611466" cy="71305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47F65FAE-B30A-298E-0EF6-D94B571F0EDF}"/>
              </a:ext>
            </a:extLst>
          </p:cNvPr>
          <p:cNvSpPr txBox="1"/>
          <p:nvPr/>
        </p:nvSpPr>
        <p:spPr>
          <a:xfrm>
            <a:off x="1306726" y="1160815"/>
            <a:ext cx="537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PLANTEAMIENTO DEL PROBLEMA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96630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37052614-3160-40CE-BC85-EB95DEBF285D}"/>
              </a:ext>
            </a:extLst>
          </p:cNvPr>
          <p:cNvGrpSpPr/>
          <p:nvPr/>
        </p:nvGrpSpPr>
        <p:grpSpPr>
          <a:xfrm>
            <a:off x="301853" y="1"/>
            <a:ext cx="8540293" cy="6857999"/>
            <a:chOff x="301853" y="1"/>
            <a:chExt cx="8540293" cy="6857999"/>
          </a:xfrm>
        </p:grpSpPr>
        <p:pic>
          <p:nvPicPr>
            <p:cNvPr id="19" name="Image 3">
              <a:extLst>
                <a:ext uri="{FF2B5EF4-FFF2-40B4-BE49-F238E27FC236}">
                  <a16:creationId xmlns:a16="http://schemas.microsoft.com/office/drawing/2014/main" id="{56D3678E-0FB8-4C2D-93D3-E85C60BAC778}"/>
                </a:ext>
              </a:extLst>
            </p:cNvPr>
            <p:cNvPicPr/>
            <p:nvPr/>
          </p:nvPicPr>
          <p:blipFill rotWithShape="1">
            <a:blip r:embed="rId2" cstate="print"/>
            <a:srcRect t="1149" b="-2079"/>
            <a:stretch/>
          </p:blipFill>
          <p:spPr>
            <a:xfrm>
              <a:off x="301853" y="1"/>
              <a:ext cx="8540293" cy="6857999"/>
            </a:xfrm>
            <a:prstGeom prst="rect">
              <a:avLst/>
            </a:prstGeom>
          </p:spPr>
        </p:pic>
        <p:grpSp>
          <p:nvGrpSpPr>
            <p:cNvPr id="20" name="Group 1">
              <a:extLst>
                <a:ext uri="{FF2B5EF4-FFF2-40B4-BE49-F238E27FC236}">
                  <a16:creationId xmlns:a16="http://schemas.microsoft.com/office/drawing/2014/main" id="{9CB3586E-0F21-4529-B424-8C826C5383B9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65416" y="6295194"/>
              <a:ext cx="4994030" cy="562806"/>
              <a:chOff x="422389" y="8942510"/>
              <a:chExt cx="6896648" cy="1087314"/>
            </a:xfrm>
          </p:grpSpPr>
          <p:pic>
            <p:nvPicPr>
              <p:cNvPr id="21" name="Image 2">
                <a:extLst>
                  <a:ext uri="{FF2B5EF4-FFF2-40B4-BE49-F238E27FC236}">
                    <a16:creationId xmlns:a16="http://schemas.microsoft.com/office/drawing/2014/main" id="{1E51E80B-8F01-4BDA-BFD1-0647E6C58F76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98060" y="10006238"/>
                <a:ext cx="6820977" cy="23586"/>
              </a:xfrm>
              <a:prstGeom prst="rect">
                <a:avLst/>
              </a:prstGeom>
            </p:spPr>
          </p:pic>
          <p:pic>
            <p:nvPicPr>
              <p:cNvPr id="22" name="Image 4">
                <a:extLst>
                  <a:ext uri="{FF2B5EF4-FFF2-40B4-BE49-F238E27FC236}">
                    <a16:creationId xmlns:a16="http://schemas.microsoft.com/office/drawing/2014/main" id="{2B6756BC-518B-4FAB-83B9-D9056D8A54B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2389" y="8953996"/>
                <a:ext cx="777202" cy="997215"/>
              </a:xfrm>
              <a:prstGeom prst="rect">
                <a:avLst/>
              </a:prstGeom>
            </p:spPr>
          </p:pic>
          <p:pic>
            <p:nvPicPr>
              <p:cNvPr id="23" name="Image 5">
                <a:extLst>
                  <a:ext uri="{FF2B5EF4-FFF2-40B4-BE49-F238E27FC236}">
                    <a16:creationId xmlns:a16="http://schemas.microsoft.com/office/drawing/2014/main" id="{236A01B9-68DB-48B1-872F-CBFDDC8D877E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61800" y="8942510"/>
                <a:ext cx="773054" cy="1063523"/>
              </a:xfrm>
              <a:prstGeom prst="rect">
                <a:avLst/>
              </a:prstGeom>
            </p:spPr>
          </p:pic>
          <p:pic>
            <p:nvPicPr>
              <p:cNvPr id="24" name="Image 6">
                <a:extLst>
                  <a:ext uri="{FF2B5EF4-FFF2-40B4-BE49-F238E27FC236}">
                    <a16:creationId xmlns:a16="http://schemas.microsoft.com/office/drawing/2014/main" id="{AA907031-D706-4B3E-BFFB-F6401887D9F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41205" y="8954071"/>
                <a:ext cx="800903" cy="970406"/>
              </a:xfrm>
              <a:prstGeom prst="rect">
                <a:avLst/>
              </a:prstGeom>
            </p:spPr>
          </p:pic>
          <p:pic>
            <p:nvPicPr>
              <p:cNvPr id="25" name="Image 7">
                <a:extLst>
                  <a:ext uri="{FF2B5EF4-FFF2-40B4-BE49-F238E27FC236}">
                    <a16:creationId xmlns:a16="http://schemas.microsoft.com/office/drawing/2014/main" id="{2C9CB319-7C1B-4A88-A41D-0AACA04F0A6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67339" y="9255492"/>
                <a:ext cx="1253197" cy="432524"/>
              </a:xfrm>
              <a:prstGeom prst="rect">
                <a:avLst/>
              </a:prstGeom>
            </p:spPr>
          </p:pic>
          <p:pic>
            <p:nvPicPr>
              <p:cNvPr id="26" name="Image 8">
                <a:extLst>
                  <a:ext uri="{FF2B5EF4-FFF2-40B4-BE49-F238E27FC236}">
                    <a16:creationId xmlns:a16="http://schemas.microsoft.com/office/drawing/2014/main" id="{36C5D0B9-D516-47CC-B3FA-58BEBD819F9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15572" y="9132704"/>
                <a:ext cx="865212" cy="625280"/>
              </a:xfrm>
              <a:prstGeom prst="rect">
                <a:avLst/>
              </a:prstGeom>
            </p:spPr>
          </p:pic>
          <p:pic>
            <p:nvPicPr>
              <p:cNvPr id="27" name="Image 9">
                <a:extLst>
                  <a:ext uri="{FF2B5EF4-FFF2-40B4-BE49-F238E27FC236}">
                    <a16:creationId xmlns:a16="http://schemas.microsoft.com/office/drawing/2014/main" id="{FF6B1217-A842-4979-9C2E-C18E2AC8292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340487" y="8970409"/>
                <a:ext cx="752830" cy="914602"/>
              </a:xfrm>
              <a:prstGeom prst="rect">
                <a:avLst/>
              </a:prstGeom>
            </p:spPr>
          </p:pic>
          <p:pic>
            <p:nvPicPr>
              <p:cNvPr id="28" name="Image 10">
                <a:extLst>
                  <a:ext uri="{FF2B5EF4-FFF2-40B4-BE49-F238E27FC236}">
                    <a16:creationId xmlns:a16="http://schemas.microsoft.com/office/drawing/2014/main" id="{3FB5FAFD-B7D1-417F-88A6-565BF79F32B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00836" y="9087206"/>
                <a:ext cx="611466" cy="713054"/>
              </a:xfrm>
              <a:prstGeom prst="rect">
                <a:avLst/>
              </a:prstGeom>
            </p:spPr>
          </p:pic>
        </p:grp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47F65FAE-B30A-298E-0EF6-D94B571F0EDF}"/>
              </a:ext>
            </a:extLst>
          </p:cNvPr>
          <p:cNvSpPr txBox="1"/>
          <p:nvPr/>
        </p:nvSpPr>
        <p:spPr>
          <a:xfrm>
            <a:off x="1586620" y="1156859"/>
            <a:ext cx="537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OBJETIVOS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403816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B2F3134C-A663-4594-886F-ED4D30999CE4}"/>
              </a:ext>
            </a:extLst>
          </p:cNvPr>
          <p:cNvGrpSpPr/>
          <p:nvPr/>
        </p:nvGrpSpPr>
        <p:grpSpPr>
          <a:xfrm>
            <a:off x="301853" y="1"/>
            <a:ext cx="8540293" cy="6857999"/>
            <a:chOff x="301853" y="1"/>
            <a:chExt cx="8540293" cy="6857999"/>
          </a:xfrm>
        </p:grpSpPr>
        <p:pic>
          <p:nvPicPr>
            <p:cNvPr id="18" name="Image 3">
              <a:extLst>
                <a:ext uri="{FF2B5EF4-FFF2-40B4-BE49-F238E27FC236}">
                  <a16:creationId xmlns:a16="http://schemas.microsoft.com/office/drawing/2014/main" id="{AAD42338-875A-44A4-BEDB-98AD4491E91D}"/>
                </a:ext>
              </a:extLst>
            </p:cNvPr>
            <p:cNvPicPr/>
            <p:nvPr/>
          </p:nvPicPr>
          <p:blipFill rotWithShape="1">
            <a:blip r:embed="rId2" cstate="print"/>
            <a:srcRect t="1149" b="-2079"/>
            <a:stretch/>
          </p:blipFill>
          <p:spPr>
            <a:xfrm>
              <a:off x="301853" y="1"/>
              <a:ext cx="8540293" cy="6857999"/>
            </a:xfrm>
            <a:prstGeom prst="rect">
              <a:avLst/>
            </a:prstGeom>
          </p:spPr>
        </p:pic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4EDA6E27-FAA2-4A30-8770-6B02C7ABC11B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65416" y="6295194"/>
              <a:ext cx="4994030" cy="562806"/>
              <a:chOff x="422389" y="8942510"/>
              <a:chExt cx="6896648" cy="1087314"/>
            </a:xfrm>
          </p:grpSpPr>
          <p:pic>
            <p:nvPicPr>
              <p:cNvPr id="20" name="Image 2">
                <a:extLst>
                  <a:ext uri="{FF2B5EF4-FFF2-40B4-BE49-F238E27FC236}">
                    <a16:creationId xmlns:a16="http://schemas.microsoft.com/office/drawing/2014/main" id="{76DD2BC8-6574-4CF4-B75B-28E1C94B821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98060" y="10006238"/>
                <a:ext cx="6820977" cy="23586"/>
              </a:xfrm>
              <a:prstGeom prst="rect">
                <a:avLst/>
              </a:prstGeom>
            </p:spPr>
          </p:pic>
          <p:pic>
            <p:nvPicPr>
              <p:cNvPr id="21" name="Image 4">
                <a:extLst>
                  <a:ext uri="{FF2B5EF4-FFF2-40B4-BE49-F238E27FC236}">
                    <a16:creationId xmlns:a16="http://schemas.microsoft.com/office/drawing/2014/main" id="{0CC59B7F-78A9-4B12-84B9-21D5CFC5012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2389" y="8953996"/>
                <a:ext cx="777202" cy="997215"/>
              </a:xfrm>
              <a:prstGeom prst="rect">
                <a:avLst/>
              </a:prstGeom>
            </p:spPr>
          </p:pic>
          <p:pic>
            <p:nvPicPr>
              <p:cNvPr id="22" name="Image 5">
                <a:extLst>
                  <a:ext uri="{FF2B5EF4-FFF2-40B4-BE49-F238E27FC236}">
                    <a16:creationId xmlns:a16="http://schemas.microsoft.com/office/drawing/2014/main" id="{F2F80D0C-E259-478E-B4F9-C7557631F69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61800" y="8942510"/>
                <a:ext cx="773054" cy="1063523"/>
              </a:xfrm>
              <a:prstGeom prst="rect">
                <a:avLst/>
              </a:prstGeom>
            </p:spPr>
          </p:pic>
          <p:pic>
            <p:nvPicPr>
              <p:cNvPr id="23" name="Image 6">
                <a:extLst>
                  <a:ext uri="{FF2B5EF4-FFF2-40B4-BE49-F238E27FC236}">
                    <a16:creationId xmlns:a16="http://schemas.microsoft.com/office/drawing/2014/main" id="{2076D3E9-A2C0-4882-ACFD-1B4830F9482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41205" y="8954071"/>
                <a:ext cx="800903" cy="970406"/>
              </a:xfrm>
              <a:prstGeom prst="rect">
                <a:avLst/>
              </a:prstGeom>
            </p:spPr>
          </p:pic>
          <p:pic>
            <p:nvPicPr>
              <p:cNvPr id="24" name="Image 7">
                <a:extLst>
                  <a:ext uri="{FF2B5EF4-FFF2-40B4-BE49-F238E27FC236}">
                    <a16:creationId xmlns:a16="http://schemas.microsoft.com/office/drawing/2014/main" id="{1CD7729E-B452-4279-9C93-CEBED382706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67339" y="9255492"/>
                <a:ext cx="1253197" cy="432524"/>
              </a:xfrm>
              <a:prstGeom prst="rect">
                <a:avLst/>
              </a:prstGeom>
            </p:spPr>
          </p:pic>
          <p:pic>
            <p:nvPicPr>
              <p:cNvPr id="25" name="Image 8">
                <a:extLst>
                  <a:ext uri="{FF2B5EF4-FFF2-40B4-BE49-F238E27FC236}">
                    <a16:creationId xmlns:a16="http://schemas.microsoft.com/office/drawing/2014/main" id="{FEA9C86F-F71C-431C-8FB9-7C00407F8F5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15572" y="9132704"/>
                <a:ext cx="865212" cy="625280"/>
              </a:xfrm>
              <a:prstGeom prst="rect">
                <a:avLst/>
              </a:prstGeom>
            </p:spPr>
          </p:pic>
          <p:pic>
            <p:nvPicPr>
              <p:cNvPr id="26" name="Image 9">
                <a:extLst>
                  <a:ext uri="{FF2B5EF4-FFF2-40B4-BE49-F238E27FC236}">
                    <a16:creationId xmlns:a16="http://schemas.microsoft.com/office/drawing/2014/main" id="{B6384DB4-D568-42AC-ACCC-A78554A97945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340487" y="8970409"/>
                <a:ext cx="752830" cy="914602"/>
              </a:xfrm>
              <a:prstGeom prst="rect">
                <a:avLst/>
              </a:prstGeom>
            </p:spPr>
          </p:pic>
          <p:pic>
            <p:nvPicPr>
              <p:cNvPr id="27" name="Image 10">
                <a:extLst>
                  <a:ext uri="{FF2B5EF4-FFF2-40B4-BE49-F238E27FC236}">
                    <a16:creationId xmlns:a16="http://schemas.microsoft.com/office/drawing/2014/main" id="{BF8DC46E-8BE6-4F34-BFE1-A67EB6E23D4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00836" y="9087206"/>
                <a:ext cx="611466" cy="713054"/>
              </a:xfrm>
              <a:prstGeom prst="rect">
                <a:avLst/>
              </a:prstGeom>
            </p:spPr>
          </p:pic>
        </p:grp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47F65FAE-B30A-298E-0EF6-D94B571F0EDF}"/>
              </a:ext>
            </a:extLst>
          </p:cNvPr>
          <p:cNvSpPr txBox="1"/>
          <p:nvPr/>
        </p:nvSpPr>
        <p:spPr>
          <a:xfrm>
            <a:off x="1783882" y="1112183"/>
            <a:ext cx="537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METODOLOGÍA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66510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3739429F-C5C3-42A7-A09A-1BD95B1200FC}"/>
              </a:ext>
            </a:extLst>
          </p:cNvPr>
          <p:cNvGrpSpPr/>
          <p:nvPr/>
        </p:nvGrpSpPr>
        <p:grpSpPr>
          <a:xfrm>
            <a:off x="301853" y="1"/>
            <a:ext cx="8540293" cy="6857999"/>
            <a:chOff x="301853" y="1"/>
            <a:chExt cx="8540293" cy="6857999"/>
          </a:xfrm>
        </p:grpSpPr>
        <p:pic>
          <p:nvPicPr>
            <p:cNvPr id="19" name="Image 3">
              <a:extLst>
                <a:ext uri="{FF2B5EF4-FFF2-40B4-BE49-F238E27FC236}">
                  <a16:creationId xmlns:a16="http://schemas.microsoft.com/office/drawing/2014/main" id="{0D76091F-A318-4C3C-9E46-FB5D8B4684E7}"/>
                </a:ext>
              </a:extLst>
            </p:cNvPr>
            <p:cNvPicPr/>
            <p:nvPr/>
          </p:nvPicPr>
          <p:blipFill rotWithShape="1">
            <a:blip r:embed="rId2" cstate="print"/>
            <a:srcRect t="1149" b="-2079"/>
            <a:stretch/>
          </p:blipFill>
          <p:spPr>
            <a:xfrm>
              <a:off x="301853" y="1"/>
              <a:ext cx="8540293" cy="6857999"/>
            </a:xfrm>
            <a:prstGeom prst="rect">
              <a:avLst/>
            </a:prstGeom>
          </p:spPr>
        </p:pic>
        <p:grpSp>
          <p:nvGrpSpPr>
            <p:cNvPr id="20" name="Group 1">
              <a:extLst>
                <a:ext uri="{FF2B5EF4-FFF2-40B4-BE49-F238E27FC236}">
                  <a16:creationId xmlns:a16="http://schemas.microsoft.com/office/drawing/2014/main" id="{0242EC70-2F94-4C50-9F28-7921CCAF0608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65416" y="6295194"/>
              <a:ext cx="4994030" cy="562806"/>
              <a:chOff x="422389" y="8942510"/>
              <a:chExt cx="6896648" cy="1087314"/>
            </a:xfrm>
          </p:grpSpPr>
          <p:pic>
            <p:nvPicPr>
              <p:cNvPr id="21" name="Image 2">
                <a:extLst>
                  <a:ext uri="{FF2B5EF4-FFF2-40B4-BE49-F238E27FC236}">
                    <a16:creationId xmlns:a16="http://schemas.microsoft.com/office/drawing/2014/main" id="{46408DED-F3A1-4A7F-BAD5-2928951255F0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98060" y="10006238"/>
                <a:ext cx="6820977" cy="23586"/>
              </a:xfrm>
              <a:prstGeom prst="rect">
                <a:avLst/>
              </a:prstGeom>
            </p:spPr>
          </p:pic>
          <p:pic>
            <p:nvPicPr>
              <p:cNvPr id="22" name="Image 4">
                <a:extLst>
                  <a:ext uri="{FF2B5EF4-FFF2-40B4-BE49-F238E27FC236}">
                    <a16:creationId xmlns:a16="http://schemas.microsoft.com/office/drawing/2014/main" id="{AFBC4E6A-E064-4B4A-8062-5D082765E2A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2389" y="8953996"/>
                <a:ext cx="777202" cy="997215"/>
              </a:xfrm>
              <a:prstGeom prst="rect">
                <a:avLst/>
              </a:prstGeom>
            </p:spPr>
          </p:pic>
          <p:pic>
            <p:nvPicPr>
              <p:cNvPr id="23" name="Image 5">
                <a:extLst>
                  <a:ext uri="{FF2B5EF4-FFF2-40B4-BE49-F238E27FC236}">
                    <a16:creationId xmlns:a16="http://schemas.microsoft.com/office/drawing/2014/main" id="{11068F54-A574-4015-B142-A402DEA2E48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61800" y="8942510"/>
                <a:ext cx="773054" cy="1063523"/>
              </a:xfrm>
              <a:prstGeom prst="rect">
                <a:avLst/>
              </a:prstGeom>
            </p:spPr>
          </p:pic>
          <p:pic>
            <p:nvPicPr>
              <p:cNvPr id="24" name="Image 6">
                <a:extLst>
                  <a:ext uri="{FF2B5EF4-FFF2-40B4-BE49-F238E27FC236}">
                    <a16:creationId xmlns:a16="http://schemas.microsoft.com/office/drawing/2014/main" id="{D10E9960-FF05-4318-9870-5953EA9992B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41205" y="8954071"/>
                <a:ext cx="800903" cy="970406"/>
              </a:xfrm>
              <a:prstGeom prst="rect">
                <a:avLst/>
              </a:prstGeom>
            </p:spPr>
          </p:pic>
          <p:pic>
            <p:nvPicPr>
              <p:cNvPr id="25" name="Image 7">
                <a:extLst>
                  <a:ext uri="{FF2B5EF4-FFF2-40B4-BE49-F238E27FC236}">
                    <a16:creationId xmlns:a16="http://schemas.microsoft.com/office/drawing/2014/main" id="{A61D516B-2112-4764-BF06-312A6A315CA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67339" y="9255492"/>
                <a:ext cx="1253197" cy="432524"/>
              </a:xfrm>
              <a:prstGeom prst="rect">
                <a:avLst/>
              </a:prstGeom>
            </p:spPr>
          </p:pic>
          <p:pic>
            <p:nvPicPr>
              <p:cNvPr id="26" name="Image 8">
                <a:extLst>
                  <a:ext uri="{FF2B5EF4-FFF2-40B4-BE49-F238E27FC236}">
                    <a16:creationId xmlns:a16="http://schemas.microsoft.com/office/drawing/2014/main" id="{671DA68A-8E3D-4511-BDF3-C48F435DC899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15572" y="9132704"/>
                <a:ext cx="865212" cy="625280"/>
              </a:xfrm>
              <a:prstGeom prst="rect">
                <a:avLst/>
              </a:prstGeom>
            </p:spPr>
          </p:pic>
          <p:pic>
            <p:nvPicPr>
              <p:cNvPr id="27" name="Image 9">
                <a:extLst>
                  <a:ext uri="{FF2B5EF4-FFF2-40B4-BE49-F238E27FC236}">
                    <a16:creationId xmlns:a16="http://schemas.microsoft.com/office/drawing/2014/main" id="{0C13CB51-6226-431D-B6F6-C79F3F9CD541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340487" y="8970409"/>
                <a:ext cx="752830" cy="914602"/>
              </a:xfrm>
              <a:prstGeom prst="rect">
                <a:avLst/>
              </a:prstGeom>
            </p:spPr>
          </p:pic>
          <p:pic>
            <p:nvPicPr>
              <p:cNvPr id="28" name="Image 10">
                <a:extLst>
                  <a:ext uri="{FF2B5EF4-FFF2-40B4-BE49-F238E27FC236}">
                    <a16:creationId xmlns:a16="http://schemas.microsoft.com/office/drawing/2014/main" id="{FCEC89D2-59A7-4E02-AFF5-3C2301C0568E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00836" y="9087206"/>
                <a:ext cx="611466" cy="713054"/>
              </a:xfrm>
              <a:prstGeom prst="rect">
                <a:avLst/>
              </a:prstGeom>
            </p:spPr>
          </p:pic>
        </p:grp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47F65FAE-B30A-298E-0EF6-D94B571F0EDF}"/>
              </a:ext>
            </a:extLst>
          </p:cNvPr>
          <p:cNvSpPr txBox="1"/>
          <p:nvPr/>
        </p:nvSpPr>
        <p:spPr>
          <a:xfrm>
            <a:off x="1783882" y="1082740"/>
            <a:ext cx="537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RESULTADOS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99919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24147A1-3A21-4C3A-AC34-BFC5F4ED6F99}"/>
              </a:ext>
            </a:extLst>
          </p:cNvPr>
          <p:cNvGrpSpPr/>
          <p:nvPr/>
        </p:nvGrpSpPr>
        <p:grpSpPr>
          <a:xfrm>
            <a:off x="301853" y="1"/>
            <a:ext cx="8540293" cy="6857999"/>
            <a:chOff x="301853" y="1"/>
            <a:chExt cx="8540293" cy="6857999"/>
          </a:xfrm>
        </p:grpSpPr>
        <p:pic>
          <p:nvPicPr>
            <p:cNvPr id="19" name="Image 3">
              <a:extLst>
                <a:ext uri="{FF2B5EF4-FFF2-40B4-BE49-F238E27FC236}">
                  <a16:creationId xmlns:a16="http://schemas.microsoft.com/office/drawing/2014/main" id="{E04AA931-9031-45EB-984B-122D09FE5171}"/>
                </a:ext>
              </a:extLst>
            </p:cNvPr>
            <p:cNvPicPr/>
            <p:nvPr/>
          </p:nvPicPr>
          <p:blipFill rotWithShape="1">
            <a:blip r:embed="rId2" cstate="print"/>
            <a:srcRect t="1149" b="-2079"/>
            <a:stretch/>
          </p:blipFill>
          <p:spPr>
            <a:xfrm>
              <a:off x="301853" y="1"/>
              <a:ext cx="8540293" cy="6857999"/>
            </a:xfrm>
            <a:prstGeom prst="rect">
              <a:avLst/>
            </a:prstGeom>
          </p:spPr>
        </p:pic>
        <p:grpSp>
          <p:nvGrpSpPr>
            <p:cNvPr id="20" name="Group 1">
              <a:extLst>
                <a:ext uri="{FF2B5EF4-FFF2-40B4-BE49-F238E27FC236}">
                  <a16:creationId xmlns:a16="http://schemas.microsoft.com/office/drawing/2014/main" id="{0AB169D6-D019-40E8-9140-E94B25F6069C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65416" y="6295194"/>
              <a:ext cx="4994030" cy="562806"/>
              <a:chOff x="422389" y="8942510"/>
              <a:chExt cx="6896648" cy="1087314"/>
            </a:xfrm>
          </p:grpSpPr>
          <p:pic>
            <p:nvPicPr>
              <p:cNvPr id="21" name="Image 2">
                <a:extLst>
                  <a:ext uri="{FF2B5EF4-FFF2-40B4-BE49-F238E27FC236}">
                    <a16:creationId xmlns:a16="http://schemas.microsoft.com/office/drawing/2014/main" id="{CD0B4F42-5D69-4B83-A736-82C7A4FF77D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98060" y="10006238"/>
                <a:ext cx="6820977" cy="23586"/>
              </a:xfrm>
              <a:prstGeom prst="rect">
                <a:avLst/>
              </a:prstGeom>
            </p:spPr>
          </p:pic>
          <p:pic>
            <p:nvPicPr>
              <p:cNvPr id="22" name="Image 4">
                <a:extLst>
                  <a:ext uri="{FF2B5EF4-FFF2-40B4-BE49-F238E27FC236}">
                    <a16:creationId xmlns:a16="http://schemas.microsoft.com/office/drawing/2014/main" id="{F184F46D-30CE-45A6-8D68-6A525584857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2389" y="8953996"/>
                <a:ext cx="777202" cy="997215"/>
              </a:xfrm>
              <a:prstGeom prst="rect">
                <a:avLst/>
              </a:prstGeom>
            </p:spPr>
          </p:pic>
          <p:pic>
            <p:nvPicPr>
              <p:cNvPr id="23" name="Image 5">
                <a:extLst>
                  <a:ext uri="{FF2B5EF4-FFF2-40B4-BE49-F238E27FC236}">
                    <a16:creationId xmlns:a16="http://schemas.microsoft.com/office/drawing/2014/main" id="{4EB6D147-6F6E-4C81-825C-BA7CB0521C3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61800" y="8942510"/>
                <a:ext cx="773054" cy="1063523"/>
              </a:xfrm>
              <a:prstGeom prst="rect">
                <a:avLst/>
              </a:prstGeom>
            </p:spPr>
          </p:pic>
          <p:pic>
            <p:nvPicPr>
              <p:cNvPr id="24" name="Image 6">
                <a:extLst>
                  <a:ext uri="{FF2B5EF4-FFF2-40B4-BE49-F238E27FC236}">
                    <a16:creationId xmlns:a16="http://schemas.microsoft.com/office/drawing/2014/main" id="{4662FD42-903F-4044-B888-E93D9AA5037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41205" y="8954071"/>
                <a:ext cx="800903" cy="970406"/>
              </a:xfrm>
              <a:prstGeom prst="rect">
                <a:avLst/>
              </a:prstGeom>
            </p:spPr>
          </p:pic>
          <p:pic>
            <p:nvPicPr>
              <p:cNvPr id="25" name="Image 7">
                <a:extLst>
                  <a:ext uri="{FF2B5EF4-FFF2-40B4-BE49-F238E27FC236}">
                    <a16:creationId xmlns:a16="http://schemas.microsoft.com/office/drawing/2014/main" id="{C0246E8C-A337-4FB2-BFFD-653D11E203D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67339" y="9255492"/>
                <a:ext cx="1253197" cy="432524"/>
              </a:xfrm>
              <a:prstGeom prst="rect">
                <a:avLst/>
              </a:prstGeom>
            </p:spPr>
          </p:pic>
          <p:pic>
            <p:nvPicPr>
              <p:cNvPr id="26" name="Image 8">
                <a:extLst>
                  <a:ext uri="{FF2B5EF4-FFF2-40B4-BE49-F238E27FC236}">
                    <a16:creationId xmlns:a16="http://schemas.microsoft.com/office/drawing/2014/main" id="{9B689A53-495D-43AF-898C-89FCA6A87BD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15572" y="9132704"/>
                <a:ext cx="865212" cy="625280"/>
              </a:xfrm>
              <a:prstGeom prst="rect">
                <a:avLst/>
              </a:prstGeom>
            </p:spPr>
          </p:pic>
          <p:pic>
            <p:nvPicPr>
              <p:cNvPr id="27" name="Image 9">
                <a:extLst>
                  <a:ext uri="{FF2B5EF4-FFF2-40B4-BE49-F238E27FC236}">
                    <a16:creationId xmlns:a16="http://schemas.microsoft.com/office/drawing/2014/main" id="{51191018-550E-425B-B687-EA26DDB54798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340487" y="8970409"/>
                <a:ext cx="752830" cy="914602"/>
              </a:xfrm>
              <a:prstGeom prst="rect">
                <a:avLst/>
              </a:prstGeom>
            </p:spPr>
          </p:pic>
          <p:pic>
            <p:nvPicPr>
              <p:cNvPr id="28" name="Image 10">
                <a:extLst>
                  <a:ext uri="{FF2B5EF4-FFF2-40B4-BE49-F238E27FC236}">
                    <a16:creationId xmlns:a16="http://schemas.microsoft.com/office/drawing/2014/main" id="{6CDDA5A2-53B0-4CFB-B748-18D4E7E88752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00836" y="9087206"/>
                <a:ext cx="611466" cy="713054"/>
              </a:xfrm>
              <a:prstGeom prst="rect">
                <a:avLst/>
              </a:prstGeom>
            </p:spPr>
          </p:pic>
        </p:grp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7F7D179-D9A0-402E-B33A-C5AA852A8967}"/>
              </a:ext>
            </a:extLst>
          </p:cNvPr>
          <p:cNvSpPr txBox="1"/>
          <p:nvPr/>
        </p:nvSpPr>
        <p:spPr>
          <a:xfrm>
            <a:off x="1783882" y="1082740"/>
            <a:ext cx="537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CONCLUSIONES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65202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>
            <a:extLst>
              <a:ext uri="{FF2B5EF4-FFF2-40B4-BE49-F238E27FC236}">
                <a16:creationId xmlns:a16="http://schemas.microsoft.com/office/drawing/2014/main" id="{9365CE5E-6252-4A86-BEEB-221EF58C9821}"/>
              </a:ext>
            </a:extLst>
          </p:cNvPr>
          <p:cNvGrpSpPr/>
          <p:nvPr/>
        </p:nvGrpSpPr>
        <p:grpSpPr>
          <a:xfrm>
            <a:off x="301853" y="1"/>
            <a:ext cx="8540293" cy="6857999"/>
            <a:chOff x="301853" y="1"/>
            <a:chExt cx="8540293" cy="6857999"/>
          </a:xfrm>
        </p:grpSpPr>
        <p:pic>
          <p:nvPicPr>
            <p:cNvPr id="32" name="Image 3">
              <a:extLst>
                <a:ext uri="{FF2B5EF4-FFF2-40B4-BE49-F238E27FC236}">
                  <a16:creationId xmlns:a16="http://schemas.microsoft.com/office/drawing/2014/main" id="{CF825F40-197F-4C21-9CCA-499B7D3C2F77}"/>
                </a:ext>
              </a:extLst>
            </p:cNvPr>
            <p:cNvPicPr/>
            <p:nvPr/>
          </p:nvPicPr>
          <p:blipFill rotWithShape="1">
            <a:blip r:embed="rId2" cstate="print"/>
            <a:srcRect t="1149" b="-2079"/>
            <a:stretch/>
          </p:blipFill>
          <p:spPr>
            <a:xfrm>
              <a:off x="301853" y="1"/>
              <a:ext cx="8540293" cy="6857999"/>
            </a:xfrm>
            <a:prstGeom prst="rect">
              <a:avLst/>
            </a:prstGeom>
          </p:spPr>
        </p:pic>
        <p:grpSp>
          <p:nvGrpSpPr>
            <p:cNvPr id="33" name="Group 1">
              <a:extLst>
                <a:ext uri="{FF2B5EF4-FFF2-40B4-BE49-F238E27FC236}">
                  <a16:creationId xmlns:a16="http://schemas.microsoft.com/office/drawing/2014/main" id="{6B67C741-39A5-429F-89E7-CE48EEEB7E2E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65416" y="6295194"/>
              <a:ext cx="4994030" cy="562806"/>
              <a:chOff x="422389" y="8942510"/>
              <a:chExt cx="6896648" cy="1087314"/>
            </a:xfrm>
          </p:grpSpPr>
          <p:pic>
            <p:nvPicPr>
              <p:cNvPr id="34" name="Image 2">
                <a:extLst>
                  <a:ext uri="{FF2B5EF4-FFF2-40B4-BE49-F238E27FC236}">
                    <a16:creationId xmlns:a16="http://schemas.microsoft.com/office/drawing/2014/main" id="{D18CC618-DF6F-4B45-85D2-B965C559B16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98060" y="10006238"/>
                <a:ext cx="6820977" cy="23586"/>
              </a:xfrm>
              <a:prstGeom prst="rect">
                <a:avLst/>
              </a:prstGeom>
            </p:spPr>
          </p:pic>
          <p:pic>
            <p:nvPicPr>
              <p:cNvPr id="35" name="Image 4">
                <a:extLst>
                  <a:ext uri="{FF2B5EF4-FFF2-40B4-BE49-F238E27FC236}">
                    <a16:creationId xmlns:a16="http://schemas.microsoft.com/office/drawing/2014/main" id="{702C1890-353E-4936-812B-72B54D21682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2389" y="8953996"/>
                <a:ext cx="777202" cy="997215"/>
              </a:xfrm>
              <a:prstGeom prst="rect">
                <a:avLst/>
              </a:prstGeom>
            </p:spPr>
          </p:pic>
          <p:pic>
            <p:nvPicPr>
              <p:cNvPr id="36" name="Image 5">
                <a:extLst>
                  <a:ext uri="{FF2B5EF4-FFF2-40B4-BE49-F238E27FC236}">
                    <a16:creationId xmlns:a16="http://schemas.microsoft.com/office/drawing/2014/main" id="{D4A0A3AC-3B0F-4EE4-AECD-65648E74138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61800" y="8942510"/>
                <a:ext cx="773054" cy="1063523"/>
              </a:xfrm>
              <a:prstGeom prst="rect">
                <a:avLst/>
              </a:prstGeom>
            </p:spPr>
          </p:pic>
          <p:pic>
            <p:nvPicPr>
              <p:cNvPr id="37" name="Image 6">
                <a:extLst>
                  <a:ext uri="{FF2B5EF4-FFF2-40B4-BE49-F238E27FC236}">
                    <a16:creationId xmlns:a16="http://schemas.microsoft.com/office/drawing/2014/main" id="{D8A3BA93-8E22-462C-ABD3-9456F9AB3D5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41205" y="8954071"/>
                <a:ext cx="800903" cy="970406"/>
              </a:xfrm>
              <a:prstGeom prst="rect">
                <a:avLst/>
              </a:prstGeom>
            </p:spPr>
          </p:pic>
          <p:pic>
            <p:nvPicPr>
              <p:cNvPr id="38" name="Image 7">
                <a:extLst>
                  <a:ext uri="{FF2B5EF4-FFF2-40B4-BE49-F238E27FC236}">
                    <a16:creationId xmlns:a16="http://schemas.microsoft.com/office/drawing/2014/main" id="{08180767-8DEC-4405-8B4F-D5B90428516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67339" y="9255492"/>
                <a:ext cx="1253197" cy="432524"/>
              </a:xfrm>
              <a:prstGeom prst="rect">
                <a:avLst/>
              </a:prstGeom>
            </p:spPr>
          </p:pic>
          <p:pic>
            <p:nvPicPr>
              <p:cNvPr id="39" name="Image 8">
                <a:extLst>
                  <a:ext uri="{FF2B5EF4-FFF2-40B4-BE49-F238E27FC236}">
                    <a16:creationId xmlns:a16="http://schemas.microsoft.com/office/drawing/2014/main" id="{1EA37CBB-AB56-4C71-A9E9-2B9793F0BBC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15572" y="9132704"/>
                <a:ext cx="865212" cy="625280"/>
              </a:xfrm>
              <a:prstGeom prst="rect">
                <a:avLst/>
              </a:prstGeom>
            </p:spPr>
          </p:pic>
          <p:pic>
            <p:nvPicPr>
              <p:cNvPr id="40" name="Image 9">
                <a:extLst>
                  <a:ext uri="{FF2B5EF4-FFF2-40B4-BE49-F238E27FC236}">
                    <a16:creationId xmlns:a16="http://schemas.microsoft.com/office/drawing/2014/main" id="{184D7721-E034-4691-BE71-1CBEC935EA9D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340487" y="8970409"/>
                <a:ext cx="752830" cy="914602"/>
              </a:xfrm>
              <a:prstGeom prst="rect">
                <a:avLst/>
              </a:prstGeom>
            </p:spPr>
          </p:pic>
          <p:pic>
            <p:nvPicPr>
              <p:cNvPr id="41" name="Image 10">
                <a:extLst>
                  <a:ext uri="{FF2B5EF4-FFF2-40B4-BE49-F238E27FC236}">
                    <a16:creationId xmlns:a16="http://schemas.microsoft.com/office/drawing/2014/main" id="{6C69F3FC-972F-47A8-A642-3AF26EB5B72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00836" y="9087206"/>
                <a:ext cx="611466" cy="713054"/>
              </a:xfrm>
              <a:prstGeom prst="rect">
                <a:avLst/>
              </a:prstGeom>
            </p:spPr>
          </p:pic>
        </p:grp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19BD436-30B3-41D2-9D8B-13B58FE401FE}"/>
              </a:ext>
            </a:extLst>
          </p:cNvPr>
          <p:cNvSpPr txBox="1"/>
          <p:nvPr/>
        </p:nvSpPr>
        <p:spPr>
          <a:xfrm>
            <a:off x="1884218" y="2059830"/>
            <a:ext cx="537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FUENTES DE CONSULTA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904023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23</Words>
  <Application>Microsoft Office PowerPoint</Application>
  <PresentationFormat>Presentación en pantalla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Asociación para la Investigación y Desarrollo Académico A.C.</dc:creator>
  <cp:lastModifiedBy>Asociación para la Investigación y Desarrollo Académico A.C.</cp:lastModifiedBy>
  <cp:revision>26</cp:revision>
  <dcterms:created xsi:type="dcterms:W3CDTF">2022-05-21T23:13:50Z</dcterms:created>
  <dcterms:modified xsi:type="dcterms:W3CDTF">2025-06-21T03:54:35Z</dcterms:modified>
</cp:coreProperties>
</file>